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65"/>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141168487" r:id="rId21"/>
    <p:sldId id="141168488" r:id="rId22"/>
    <p:sldId id="2700" r:id="rId23"/>
    <p:sldId id="2732" r:id="rId24"/>
    <p:sldId id="2796" r:id="rId25"/>
    <p:sldId id="2650" r:id="rId26"/>
    <p:sldId id="141168485" r:id="rId27"/>
    <p:sldId id="141168486" r:id="rId28"/>
    <p:sldId id="2740" r:id="rId29"/>
    <p:sldId id="2762" r:id="rId30"/>
    <p:sldId id="2653" r:id="rId31"/>
    <p:sldId id="2667" r:id="rId32"/>
    <p:sldId id="2668" r:id="rId33"/>
    <p:sldId id="2774" r:id="rId34"/>
    <p:sldId id="2781" r:id="rId35"/>
    <p:sldId id="2803" r:id="rId36"/>
    <p:sldId id="2776" r:id="rId37"/>
    <p:sldId id="2778" r:id="rId38"/>
    <p:sldId id="2780" r:id="rId39"/>
    <p:sldId id="2775" r:id="rId40"/>
    <p:sldId id="2801" r:id="rId41"/>
    <p:sldId id="2802" r:id="rId42"/>
    <p:sldId id="2782" r:id="rId43"/>
    <p:sldId id="2799" r:id="rId44"/>
    <p:sldId id="2800" r:id="rId45"/>
    <p:sldId id="2731" r:id="rId46"/>
    <p:sldId id="2786" r:id="rId47"/>
    <p:sldId id="2794" r:id="rId48"/>
    <p:sldId id="2792" r:id="rId49"/>
    <p:sldId id="2795" r:id="rId50"/>
    <p:sldId id="141168483" r:id="rId51"/>
    <p:sldId id="2728" r:id="rId52"/>
    <p:sldId id="141168484" r:id="rId53"/>
    <p:sldId id="141168482" r:id="rId54"/>
    <p:sldId id="2706" r:id="rId55"/>
    <p:sldId id="2707" r:id="rId56"/>
    <p:sldId id="2708" r:id="rId57"/>
    <p:sldId id="258" r:id="rId58"/>
    <p:sldId id="267" r:id="rId59"/>
    <p:sldId id="2806" r:id="rId60"/>
    <p:sldId id="2729" r:id="rId61"/>
    <p:sldId id="2797" r:id="rId62"/>
    <p:sldId id="2730" r:id="rId63"/>
    <p:sldId id="287" r:id="rId64"/>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84" autoAdjust="0"/>
    <p:restoredTop sz="87727" autoAdjust="0"/>
  </p:normalViewPr>
  <p:slideViewPr>
    <p:cSldViewPr snapToGrid="0">
      <p:cViewPr varScale="1">
        <p:scale>
          <a:sx n="67" d="100"/>
          <a:sy n="67" d="100"/>
        </p:scale>
        <p:origin x="200" y="59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2/4/20</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 sends 3 records with different keys, as it is idempotent and transactional, producer id and sequence number are added to the records metadata.</a:t>
            </a:r>
          </a:p>
          <a:p>
            <a:r>
              <a:rPr lang="en-US" dirty="0"/>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22983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retries, the events that were not  committed are accepted, the ones with a sequence id &lt;= of the one in the log, </a:t>
            </a:r>
            <a:r>
              <a:rPr lang="en-US"/>
              <a:t>are rejected.</a:t>
            </a:r>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2104102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27</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29</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39</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57</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62</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2/4/20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jpe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1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4.tiff"/><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gif"/></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Tree>
    <p:extLst>
      <p:ext uri="{BB962C8B-B14F-4D97-AF65-F5344CB8AC3E}">
        <p14:creationId xmlns:p14="http://schemas.microsoft.com/office/powerpoint/2010/main" val="1850471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dirty="0">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dirty="0">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21</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23</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"enable.idempotence"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"true"</a:t>
            </a:r>
            <a:r>
              <a:rPr lang="en-US" sz="1400" dirty="0">
                <a:solidFill>
                  <a:srgbClr val="D4D4D4"/>
                </a:solidFill>
                <a:latin typeface="Menlo" panose="020B0609030804020204" pitchFamily="49" charset="0"/>
              </a:rPr>
              <a:t>);</a:t>
            </a:r>
          </a:p>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"transactional.id"</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"producer-id"</a:t>
            </a:r>
            <a:r>
              <a:rPr lang="en-US" sz="1400" dirty="0">
                <a:solidFill>
                  <a:srgbClr val="D4D4D4"/>
                </a:solidFill>
                <a:latin typeface="Menlo" panose="020B0609030804020204" pitchFamily="49" charset="0"/>
              </a:rPr>
              <a:t>);</a:t>
            </a:r>
            <a:endParaRPr lang="en-US" sz="1400" b="0" dirty="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dirty="0">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dirty="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dirty="0">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dirty="0"/>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43</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44</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50</a:t>
            </a:fld>
            <a:endParaRPr lang="en-US"/>
          </a:p>
        </p:txBody>
      </p:sp>
    </p:spTree>
    <p:extLst>
      <p:ext uri="{BB962C8B-B14F-4D97-AF65-F5344CB8AC3E}">
        <p14:creationId xmlns:p14="http://schemas.microsoft.com/office/powerpoint/2010/main" val="4235636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51</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52</a:t>
            </a:fld>
            <a:endParaRPr lang="en-US"/>
          </a:p>
        </p:txBody>
      </p:sp>
    </p:spTree>
    <p:extLst>
      <p:ext uri="{BB962C8B-B14F-4D97-AF65-F5344CB8AC3E}">
        <p14:creationId xmlns:p14="http://schemas.microsoft.com/office/powerpoint/2010/main" val="1024122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57</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58</a:t>
            </a:fld>
            <a:endParaRPr lang="en-US"/>
          </a:p>
        </p:txBody>
      </p:sp>
    </p:spTree>
    <p:extLst>
      <p:ext uri="{BB962C8B-B14F-4D97-AF65-F5344CB8AC3E}">
        <p14:creationId xmlns:p14="http://schemas.microsoft.com/office/powerpoint/2010/main" val="3794544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200413</TotalTime>
  <Words>3758</Words>
  <Application>Microsoft Macintosh PowerPoint</Application>
  <PresentationFormat>Widescreen</PresentationFormat>
  <Paragraphs>1458</Paragraphs>
  <Slides>62</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2703</cp:revision>
  <cp:lastPrinted>2016-03-10T02:30:19Z</cp:lastPrinted>
  <dcterms:created xsi:type="dcterms:W3CDTF">2015-06-25T15:18:43Z</dcterms:created>
  <dcterms:modified xsi:type="dcterms:W3CDTF">2020-02-04T22:23:34Z</dcterms:modified>
</cp:coreProperties>
</file>